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7" r:id="rId2"/>
    <p:sldId id="335" r:id="rId3"/>
    <p:sldId id="334" r:id="rId4"/>
    <p:sldId id="333" r:id="rId5"/>
    <p:sldId id="332" r:id="rId6"/>
    <p:sldId id="331" r:id="rId7"/>
    <p:sldId id="330" r:id="rId8"/>
    <p:sldId id="329" r:id="rId9"/>
    <p:sldId id="328" r:id="rId10"/>
    <p:sldId id="327" r:id="rId11"/>
    <p:sldId id="326" r:id="rId12"/>
    <p:sldId id="325" r:id="rId13"/>
    <p:sldId id="324" r:id="rId14"/>
    <p:sldId id="323" r:id="rId15"/>
    <p:sldId id="322" r:id="rId16"/>
    <p:sldId id="321" r:id="rId17"/>
    <p:sldId id="320" r:id="rId18"/>
    <p:sldId id="319" r:id="rId19"/>
    <p:sldId id="318" r:id="rId20"/>
    <p:sldId id="317" r:id="rId21"/>
    <p:sldId id="316" r:id="rId22"/>
    <p:sldId id="315" r:id="rId23"/>
    <p:sldId id="314" r:id="rId24"/>
    <p:sldId id="313" r:id="rId25"/>
    <p:sldId id="312" r:id="rId26"/>
    <p:sldId id="311" r:id="rId27"/>
    <p:sldId id="310" r:id="rId28"/>
    <p:sldId id="309" r:id="rId29"/>
    <p:sldId id="308" r:id="rId30"/>
    <p:sldId id="307" r:id="rId31"/>
    <p:sldId id="306" r:id="rId32"/>
    <p:sldId id="305" r:id="rId33"/>
    <p:sldId id="304" r:id="rId34"/>
    <p:sldId id="303" r:id="rId35"/>
    <p:sldId id="302" r:id="rId36"/>
    <p:sldId id="301" r:id="rId37"/>
    <p:sldId id="300" r:id="rId38"/>
    <p:sldId id="299" r:id="rId39"/>
    <p:sldId id="298" r:id="rId40"/>
    <p:sldId id="297" r:id="rId41"/>
    <p:sldId id="296" r:id="rId42"/>
    <p:sldId id="295" r:id="rId43"/>
    <p:sldId id="294" r:id="rId44"/>
    <p:sldId id="293" r:id="rId45"/>
    <p:sldId id="292" r:id="rId46"/>
    <p:sldId id="291" r:id="rId47"/>
    <p:sldId id="290" r:id="rId48"/>
    <p:sldId id="289" r:id="rId49"/>
    <p:sldId id="288" r:id="rId50"/>
    <p:sldId id="287" r:id="rId51"/>
    <p:sldId id="286" r:id="rId52"/>
    <p:sldId id="285" r:id="rId53"/>
    <p:sldId id="284" r:id="rId54"/>
    <p:sldId id="283" r:id="rId55"/>
    <p:sldId id="282" r:id="rId56"/>
    <p:sldId id="281" r:id="rId57"/>
    <p:sldId id="280" r:id="rId58"/>
    <p:sldId id="279" r:id="rId59"/>
    <p:sldId id="278" r:id="rId60"/>
    <p:sldId id="277" r:id="rId61"/>
    <p:sldId id="276" r:id="rId62"/>
    <p:sldId id="275" r:id="rId63"/>
    <p:sldId id="274" r:id="rId64"/>
    <p:sldId id="273" r:id="rId65"/>
    <p:sldId id="272" r:id="rId66"/>
    <p:sldId id="271" r:id="rId67"/>
    <p:sldId id="270" r:id="rId68"/>
    <p:sldId id="269" r:id="rId69"/>
    <p:sldId id="268" r:id="rId70"/>
    <p:sldId id="267" r:id="rId71"/>
    <p:sldId id="266" r:id="rId72"/>
    <p:sldId id="265" r:id="rId73"/>
    <p:sldId id="264" r:id="rId74"/>
    <p:sldId id="263" r:id="rId75"/>
    <p:sldId id="262" r:id="rId76"/>
    <p:sldId id="261" r:id="rId77"/>
    <p:sldId id="260" r:id="rId78"/>
    <p:sldId id="259" r:id="rId79"/>
    <p:sldId id="258" r:id="rId80"/>
    <p:sldId id="257" r:id="rId81"/>
    <p:sldId id="256" r:id="rId82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216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9BD3DD2-BF9C-4B18-8B2A-1EE2027E6AD5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EB34538-548C-48E1-81C0-AA448EA683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2B62E7A-3B0A-4EE2-9C23-7F63A4F3140F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3E41EB9-7554-48E7-B7FC-568C94AFF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80BB1A-770B-4947-BEE2-705F613D7666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0F6EF4D-7CB5-404C-BD35-7B22A27890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FAC18B-9B12-4574-8AAC-704AA99C3433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4F3FF3C-0A07-435F-8984-D2C504577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95431EE-100F-43C7-92F3-8212D4E9844A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CCEDA1D-6C9A-4AC6-A4A7-B6C2362DE2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F4075D-98E6-4649-811B-9B3EFE687799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4FCF783-FD75-42BB-9687-A902C66231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AEEB25A-99F7-4D9D-91A1-D81F629904E6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83420E-DE5C-4A1F-AE72-19FA39213F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C7CA151-5B07-49D4-8A1B-AD5E2687CAF8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6CAED42-3C2B-4C07-BDB5-A26CF65F79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2BC129-56B7-4A81-8982-40FAF850FF3C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A86B4D3-6B8C-4980-9233-7BFD1824B8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609514A6-4197-40B2-B428-694CDC532B03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E04E196-9559-4282-B8FF-875AA1BF37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4CB288D-90FA-4F27-A9AA-91D9B843ED79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3781406-2788-4A57-A0A3-0DE2743D77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A423DA5-3C87-4420-8FA3-46EAF07A26AB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A42D0F5-01D7-455E-94E8-B7C97F6699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Persistency: SQL Databases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-00005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6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</TotalTime>
  <Words>2</Words>
  <Application>Microsoft Office PowerPoint</Application>
  <PresentationFormat>Custom</PresentationFormat>
  <Paragraphs>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Calibri</vt:lpstr>
      <vt:lpstr>Arial</vt:lpstr>
      <vt:lpstr>Concourse</vt:lpstr>
      <vt:lpstr>Android: Persistency: SQL Databases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KTDSOE</cp:lastModifiedBy>
  <cp:revision>2</cp:revision>
  <dcterms:created xsi:type="dcterms:W3CDTF">2013-05-19T16:11:54Z</dcterms:created>
  <dcterms:modified xsi:type="dcterms:W3CDTF">2013-05-22T08:30:37Z</dcterms:modified>
</cp:coreProperties>
</file>